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"/>
  </p:notesMasterIdLst>
  <p:sldIdLst>
    <p:sldId id="39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5F4"/>
    <a:srgbClr val="6DC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268" autoAdjust="0"/>
    <p:restoredTop sz="77213" autoAdjust="0"/>
  </p:normalViewPr>
  <p:slideViewPr>
    <p:cSldViewPr snapToGrid="0">
      <p:cViewPr varScale="1">
        <p:scale>
          <a:sx n="47" d="100"/>
          <a:sy n="47" d="100"/>
        </p:scale>
        <p:origin x="254" y="58"/>
      </p:cViewPr>
      <p:guideLst/>
    </p:cSldViewPr>
  </p:slideViewPr>
  <p:outlineViewPr>
    <p:cViewPr>
      <p:scale>
        <a:sx n="33" d="100"/>
        <a:sy n="33" d="100"/>
      </p:scale>
      <p:origin x="0" y="-641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2395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90974B-B6D3-4B6B-AB53-4C10A7585C43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36348-6A36-467D-BAF5-F0C33B181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04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36348-6A36-467D-BAF5-F0C33B181D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728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314" y="1187428"/>
            <a:ext cx="9144000" cy="1129855"/>
          </a:xfrm>
        </p:spPr>
        <p:txBody>
          <a:bodyPr wrap="none" anchor="t">
            <a:normAutofit/>
          </a:bodyPr>
          <a:lstStyle>
            <a:lvl1pPr algn="l">
              <a:defRPr sz="54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199" y="2219309"/>
            <a:ext cx="6281057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37892-BFE1-439C-A213-869205F62627}" type="datetime1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97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 sz="3200"/>
            </a:lvl1pPr>
            <a:lvl2pPr>
              <a:spcBef>
                <a:spcPts val="1000"/>
              </a:spcBef>
              <a:defRPr sz="2800"/>
            </a:lvl2pPr>
            <a:lvl3pPr>
              <a:spcBef>
                <a:spcPts val="1000"/>
              </a:spcBef>
              <a:defRPr sz="2400"/>
            </a:lvl3pPr>
            <a:lvl4pPr>
              <a:spcBef>
                <a:spcPts val="1000"/>
              </a:spcBef>
              <a:defRPr/>
            </a:lvl4pPr>
            <a:lvl5pPr>
              <a:spcBef>
                <a:spcPts val="1000"/>
              </a:spcBef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6A1DD-05B3-4110-BBFC-40FE0CC3AC1B}" type="datetime1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0844" y="1501422"/>
            <a:ext cx="6897512" cy="22578"/>
          </a:xfrm>
          <a:prstGeom prst="line">
            <a:avLst/>
          </a:prstGeom>
          <a:ln>
            <a:solidFill>
              <a:srgbClr val="F37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28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54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solidFill>
                  <a:srgbClr val="F3702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62153-953E-48C1-9795-5FA5744D5BBE}" type="datetime1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52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4C293-92FF-444D-A7CD-EDF756F7C4CA}" type="datetime1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8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F1A45-4488-444F-8C9F-9EFB60C52648}" type="datetime1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116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434A-FBC9-40DA-B09F-4A1A25EFEB9F}" type="datetime1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7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E126-F06D-4EC9-8A02-15D65BA26992}" type="datetime1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09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A931F-AC89-4415-8C36-85239074211F}" type="datetime1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00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9D3E2-85C4-4272-BDFE-3F0D26456E64}" type="datetime1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13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463BD-5DB7-42F4-A7DA-C29ADBD006AB}" type="datetime1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533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4BA58-95C2-4B2D-9700-27A3EE1042A9}" type="datetime1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28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0504-25E7-4405-9426-BA1C567D08A1}" type="datetime1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09EB4-7FDE-4D5F-B6AA-1C450E8F0BB0}" type="datetime1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530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43CA1-AAB3-4A3C-B331-8A981C5A3594}" type="datetime1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60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5799E-4D32-4DEE-9FDF-DE49D0C1323E}" type="datetime1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02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09E90-EE39-406A-80FF-4C3A0D68A9BF}" type="datetime1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412009" y="-99021"/>
            <a:ext cx="590306" cy="665080"/>
          </a:xfrm>
          <a:prstGeom prst="rect">
            <a:avLst/>
          </a:prstGeom>
          <a:solidFill>
            <a:srgbClr val="F37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1768" y="203380"/>
            <a:ext cx="356938" cy="24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683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2AE5-2617-4600-852C-8AD3E3107A15}" type="datetime1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50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593711F-14BC-4449-B959-3B5B3E2E9CB0}" type="datetime1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6BAB87A-AE1A-4257-9F17-645DF4282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463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 &amp; Recommendations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AB87A-AE1A-4257-9F17-645DF42821D8}" type="slidenum">
              <a:rPr lang="en-US" smtClean="0"/>
              <a:t>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59368" y="1690688"/>
            <a:ext cx="9968461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Make resilience report available for all ETDM projects (currently only available by requesting an AOI report) </a:t>
            </a:r>
            <a:endParaRPr lang="en-US" sz="2800" dirty="0" smtClean="0"/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Continue to add new and/or updated datasets of risk, facilities to be evaluated, and resilience action plan analyses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Develop guidance for using the information, including adaptation/ mitigation strategies for specific </a:t>
            </a:r>
            <a:r>
              <a:rPr lang="en-US" sz="2800" smtClean="0"/>
              <a:t>case studies (e.g</a:t>
            </a:r>
            <a:r>
              <a:rPr lang="en-US" sz="2800" dirty="0"/>
              <a:t>. integrating </a:t>
            </a:r>
            <a:r>
              <a:rPr lang="en-US" sz="2800" dirty="0" smtClean="0"/>
              <a:t>into PD&amp;E or LRTP processes, corridor studies)</a:t>
            </a:r>
            <a:endParaRPr lang="en-US" sz="2800" dirty="0" smtClean="0"/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Develop a summary report for quick assessment/ ranking of risk</a:t>
            </a:r>
          </a:p>
          <a:p>
            <a:pPr>
              <a:spcBef>
                <a:spcPts val="600"/>
              </a:spcBef>
            </a:pP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3849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IS_Cert_Template_UF.potx" id="{24EB7DEF-7FED-4BF3-B65C-7CD3D226949E}" vid="{BC03F892-E841-4D04-BC76-F09156D9D2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GIS_Cert_Template_UF</Template>
  <TotalTime>50489</TotalTime>
  <Words>84</Words>
  <Application>Microsoft Office PowerPoint</Application>
  <PresentationFormat>Widescreen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Corbel</vt:lpstr>
      <vt:lpstr>Depth</vt:lpstr>
      <vt:lpstr>Next Steps &amp; 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slide/page</dc:title>
  <dc:creator>cgoody</dc:creator>
  <cp:lastModifiedBy>Goodison,Crystal</cp:lastModifiedBy>
  <cp:revision>566</cp:revision>
  <dcterms:created xsi:type="dcterms:W3CDTF">2021-04-22T12:44:38Z</dcterms:created>
  <dcterms:modified xsi:type="dcterms:W3CDTF">2023-08-21T20:30:24Z</dcterms:modified>
</cp:coreProperties>
</file>